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10" r:id="rId5"/>
    <p:sldId id="305" r:id="rId6"/>
    <p:sldId id="311" r:id="rId7"/>
    <p:sldId id="276" r:id="rId8"/>
    <p:sldId id="312" r:id="rId9"/>
    <p:sldId id="313" r:id="rId10"/>
    <p:sldId id="314" r:id="rId11"/>
    <p:sldId id="316" r:id="rId12"/>
    <p:sldId id="317" r:id="rId13"/>
    <p:sldId id="318" r:id="rId14"/>
    <p:sldId id="319" r:id="rId15"/>
    <p:sldId id="320" r:id="rId16"/>
    <p:sldId id="309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6"/>
  </p:normalViewPr>
  <p:slideViewPr>
    <p:cSldViewPr snapToGrid="0">
      <p:cViewPr varScale="1">
        <p:scale>
          <a:sx n="79" d="100"/>
          <a:sy n="79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12/18/2025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8T16:04:41.86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747 496,'-4'5,"-16"15,-18 36,-35 60,-28 50,-14 40,2 11,11-7,23-27,25-34,22-39,16-32,20-31,23-22,22-16,19-19,27-35,19-33,5-21,-4-22,-8-32,-13-21,-18-9,-4-15,-4 3,0 8,-3 12,-12 27,-11 29,-12 30,-12 27,-12 22,-13 24,-10 41,-15 45,-7 33,-6 17,4 7,5-9,0-6,5-13,8-14,8-18,7-28,4-40,-6-47,-5-47,-20-50,-8-13,-10 6,-5 25,-3 33,10 29,-1 24,5 21,9 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8T16:04:48.22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8T16:04:50.0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674 1115,'4'4,"2"16,-9 13,-18 25,-15 10,-15 9,-8 0,-7 0,2-3,3-10,8-11,26-42,41-51,36-59,24-42,17-27,7-33,1-17,-12 4,-2 11,-12 27,-13 43,-16 39,-17 50,-26 65,-18 51,-10 45,-19 45,-16 46,-21 32,-13 13,-1-5,-6-12,10-37,15-43,13-39,17-54,16-54,14-54,20-50,13-41,14-12,11-3,-2 19,-2 28,2 22,-6 43,-12 61,-20 73,-18 65,-25 48,-23 24,-5-8,4-38,15-55,33-100,26-102,34-102,19-83,13-47,-1-28,-12 29,-8 47,-9 63,-5 68,-11 69,-9 76,-7 71,-7 57,-3 31,-2 12,-1 6,0-13,1-15,-1-17,2-27,-1-24,-4-26,-1-57,0-69,-4-68,-13-45,-12-37,-1 12,7 32,7 48,8 84,7 86,4 80,2 47,2 29,0 8,1-10,-1-33,0-80,0-85,-1-91,0-65,0-33,0-5,0 22,-9 38,-12 38,-30 29,-35-16,-33-50,2-7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6:04:58.5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24575,'4'4'0,"7"2"0,11 0 0,28-1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6:04:59.5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24575,'2'103'0,"17"110"0,2 33 0,-8-65 0,59 426-584,52-10-1,-70-419 585,-40-141 0,1 0 0,32 53 0,-45-85 17,1 0 1,0-1-1,1 1 1,-1-1-1,1 1 1,0-1-1,0 0 0,0-1 1,1 1-1,-1-1 1,1 0-1,0 0 1,0 0-1,0 0 0,6 1 1,-7-3 10,0 0 1,0-1 0,1 1-1,-1-1 1,0 0-1,1 0 1,-1-1-1,0 1 1,1-1 0,-1 0-1,0 0 1,0 0-1,0-1 1,0 0-1,0 1 1,0-1-1,0-1 1,0 1 0,6-6-1,14-12 113,30-31 0,-38 35-135,0 0 1,1 0-1,1 2 0,0 0 0,20-11 0,-11 12-6,1 2 0,0 0 0,0 2 0,1 1 0,50-7 0,154-5 0,-129 15 0,6-5-1365,-19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6:05:34.7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1788 2627 24575,'-12'19'0,"2"1"0,1 1 0,0 0 0,1 0 0,-7 38 0,3-16 0,-108 362 0,110-359 0,9-37 0,0 1 0,-1-1 0,-1 0 0,0 0 0,-6 14 0,5-21 0,0-11 0,0-20 0,1 0 0,1 0 0,2-43 0,1 26 0,5-175 0,49-806-1517,-13 306 637,-41 685 880,-1 21 0,1 1 0,0 0 0,1 0 0,4-16 0,0 20 1,1 12-1,6 22 162,-3 9 246,-2 1-1,-1 0 1,5 62-1,-11-86-370,12 144-69,-8 1 0,-6-1 0,-29 215 0,-3-157-176,-113 389 0,89-418 208,-93 201 0,144-370 0,-28 53 0,31-62 0,0 0 0,-1 1 0,1-1 0,-1-1 0,-1 1 0,1 0 0,-1-1 0,-7 6 0,11-10 3,1 1 0,0-1-1,0 0 1,-1 0 0,1 0 0,0 0-1,-1 1 1,1-1 0,0 0-1,-1 0 1,1 0 0,0 0 0,0 0-1,-1 0 1,1 0 0,0 0 0,-1 0-1,1 0 1,0 0 0,-1 0 0,1 0-1,0 0 1,-1 0 0,1 0-1,0 0 1,-1 0 0,1-1 0,0 1-1,0 0 1,-1 0 0,1 0 0,0-1-1,0 1 1,-1 0 0,1 0-1,0 0 1,0-1 0,-1 1 0,1 0-1,0 0 1,0-1 0,0 1 0,0 0-1,0-1 1,-1 1 0,1 0 0,0-1-1,0 1 1,0 0 0,0-1-1,0 1 1,0 0 0,0 0 0,0-1-1,0 1 1,0 0 0,0-1 0,0 1-1,0-1 1,1-9 132,0 0 1,0 0-1,1 0 0,4-12 1,67-233 144,-42 155-290,60-208-154,125-494-1731,-62-17 263,-151 800 1587,2-13 32,-1 0 0,-2 0 0,-1 0 0,-1-1 0,-5-33 0,4 61 11,0 1 0,0 1-1,0-1 1,0 0 0,-1 0 0,1 0-1,-1 0 1,-3-3 0,5 6 1,-1 0 0,0 0 0,0 0 0,1 0 0,-1 1 0,0-1 0,0 0 0,0 0-1,0 1 1,0-1 0,-1 0 0,1 1 0,0-1 0,0 1 0,0-1 0,0 1 0,-1 0 0,1 0 0,-1-1 0,-2 2 12,1 0 0,0 0 0,0 0-1,0 0 1,-1 0 0,1 1 0,1-1-1,-1 1 1,0 0 0,0 0 0,1 0 0,-1 0-1,1 0 1,-1 1 0,1-1 0,0 1-1,0-1 1,-3 7 0,-32 47 820,-42 87 0,67-119-691,-71 149 133,-105 314 0,0 203-1678,71-92 422,57 11 493,61-456 653,2-133 634,1-57-181,5-848 855,-10 574-1266,0-192-205,0 477 0,-1 20 0,-1 14 0,-35 252 0,-54 230-627,-185 573-1,263-1016 571,-28 84 12,34-114 49,0 1 0,-1-1 0,0-1 0,-23 31 0,29-44-9,1 0 1,0-1 0,-1 1 0,1-1 0,-1 0 0,0 1 0,1-1 0,-1 0 0,-6 2 0,8-3 11,-1-1 1,1 0-1,0 1 1,-1-1 0,1 0-1,-1 0 1,1 0-1,-1 0 1,1 0-1,-1-1 1,1 1 0,0 0-1,-1-1 1,1 1-1,-1-1 1,1 1 0,0-1-1,-1 0 1,1 1-1,0-1 1,0 0-1,0 0 1,0 0 0,0 0-1,0 0 1,-2-2-1,-4-6 105,1 1-1,1-1 0,-1 0 0,1-1 1,1 1-1,-4-13 0,-47-148 546,-4-93-698,6-80-760,10-106-426,20-1 1,19-1-1,20 0 0,103-634 1,-98 955 1239,73-246 0,-72 321 718,-22 55-696,0-1 0,0 0 1,1 1-1,-1-1 0,0 0 0,0 1 0,1-1 0,-1 0 0,1 1 1,-1-1-1,1 0 0,-1 1 0,1-1 0,-1 1 0,1-1 0,-1 1 1,1-1-1,-1 1 0,1 0 0,0-1 0,-1 1 0,1 0 0,0-1 1,-1 1-1,1 0 0,1 0 0,-2 1 29,1 0-1,0 0 1,0 0-1,-1 0 1,1 0 0,0 0-1,-1 0 1,1 0 0,-1 0-1,0 1 1,1-1-1,-1 0 1,0 0 0,0 3-1,8 51 1228,0 111 0,-7-112-924,-44 1087 451,-3-741-940,-8 80-115,35 1 297,21-459 540,-1-22-591,-1 0 0,0 0 1,0 0-1,0 0 0,1 0 1,-1 0-1,0 0 0,0 0 0,0 0 1,1 0-1,-1 0 0,0 0 0,0 0 1,0 0-1,1-1 0,-1 1 1,0 0-1,0 0 0,0 0 0,0 0 1,1 0-1,-1 0 0,0 0 1,0 0-1,0-1 0,0 1 0,0 0 1,1 0-1,-1 0 0,0 0 0,0-1 1,0 1-1,0 0 0,0 0 1,0 0-1,0 0 0,0-1 0,0 1 1,0 0-1,0 0 0,0 0 0,1-1 1,-1 1-1,-1 0 0,1 0 1,0-1-1,15-47 382,-13 40-387,211-671-564,30 4-394,-157 440 843,-12 45 111,18-56 0,-87 226 0,-13 34 0,-534 1361 1707,541-1372-1707,-40 127 0,37-114 0,0 0 0,2 0 0,0 1 0,0 0 0,3 29 0,-1-46 0,0 1 0,-1-1 0,1 0 0,0 0 0,0 0 0,0 1 0,0-1 0,0 0 0,0 0 0,0 1 0,0-1 0,0 0 0,0 0 0,0 0 0,0 1 0,1-1 0,-1 0 0,0 0 0,0 0 0,0 1 0,0-1 0,0 0 0,0 0 0,0 0 0,1 0 0,-1 1 0,0-1 0,0 0 0,0 0 0,0 0 0,1 0 0,-1 0 0,0 1 0,0-1 0,0 0 0,0 0 0,1 0 0,-1 0 0,0 0 0,0 0 0,1 0 0,-1 0 0,0 0 0,0 0 0,0 0 0,1 0 0,-1 0 0,0 0 0,0 0 0,1 0 0,-1 0 0,0 0 0,0 0 0,0 0 0,1 0 0,-1-1 0,0 1 0,0 0 0,0 0 0,0 0 0,1 0 0,-1 0 0,0-1 0,8-5 0,0 0 0,0-1 0,0 0 0,-1-1 0,0 1 0,-1-2 0,0 1 0,10-18 0,5-6 0,84-134 0,294-552-1201,-27-27-39,-355 709 1217,-10 20 23,0-1-1,2 2 1,-1-1-1,2 1 1,19-22-1,-29 36 1,1 0 0,0 0 0,-1 0 0,1 0 0,0 0 0,0 0 0,0 1 0,0-1 0,0 0 0,0 1 0,0-1 0,0 1 0,0-1 0,0 1 0,0-1 0,0 1 0,1 0 0,-1 0 0,0 0 0,0-1 0,0 1 0,0 0 0,1 0 0,-1 0 0,0 1 0,0-1 0,0 0 0,0 0 0,0 1 0,2-1 0,-1 2 0,1 0 0,-1 0 0,0 0 0,0 1 0,0-1 0,0 0 0,0 1 0,0-1 0,-1 1 0,3 5 0,6 13 138,-1 0 0,-1 1 1,-1 0-1,6 33 0,9 99 938,-20-134-986,28 439 1,-28-1-817,-2-442 724,-13 448-19,6-379 23,-4 0-1,-4-1 0,-36 117 0,43-175 157,-1-1 0,-2 0 0,-25 46 0,31-64-104,0-1 0,0 1 0,-1-1 1,1 0-1,-1 0 0,-1 0 1,-8 6-1,11-10-40,0 0 0,0 1 0,-1-1 0,1-1 0,0 1 0,-1-1 1,0 1-1,1-1 0,-1-1 0,1 1 0,-1-1 0,0 1 0,-9-2 0,12 1-14,0-1 0,0 1 0,0 0 0,0-1 0,0 0 0,0 1 0,0-1 0,0 0 0,0 0 0,0 0 0,1-1 0,-1 1 0,0 0 0,1 0 0,-2-3 0,-19-30 0,11 7 0,0 1 0,2-1 0,2-1 0,-7-37 0,-7-119 0,21 184 0,-9-175-205,16-204 0,40-175-356,-31 394 515,5-48 46,-17 183 0,-2 33 0,-1 41 0,-1-48 0,-35 694 508,18-569-380,-5-2-1,-6 0 0,-66 184 0,24-134-127,-17 44 0,85-213 0,-6 17 0,0 1 0,2-1 0,-5 28 0,27-177 0,24-489-486,-33-5-10,-7 613 496,-1-195 0,20 479 982,-12 446-982,-8-606 0,-1-70 0,-3-31 0,4-16 0,0 1 0,1-1 0,-1 1 0,1-1 0,-1 1 0,1-1 0,-1 1 0,1-1 0,-1 1 0,1-1 0,-1 1 0,1-1 0,0 0 0,-1 1 0,1-1 0,0 0 0,0 1 0,-1-1 0,1 0 0,0 0 0,0 1 0,0-1 0,0-1 0,-16-61 0,3 0 0,-9-117 0,16 125 0,-27-425 0,33 464 0,3-60 0,-3 71 0,1 0 0,0 0 0,0 0 0,0 0 0,1 0 0,0 1 0,0-1 0,0 0 0,0 1 0,1-1 0,3-4 0,-5 8 0,0 0 0,0 0 0,1 0 0,-1 0 0,0 0 0,0 0 0,0 0 0,1 1 0,-1-1 0,0 0 0,1 1 0,-1-1 0,1 1 0,-1-1 0,0 1 0,1 0 0,-1 0 0,1 0 0,-1 0 0,1 0 0,-1 0 0,1 0 0,-1 0 0,1 0 0,-1 1 0,2 0 0,3 1 0,-1 0 0,1 1 0,-1 0 0,1 0 0,4 4 0,10 7 0,-1 2 0,-1 0 0,0 1 0,-1 0 0,-1 2 0,-1 0 0,0 1 0,-1 0 0,13 28 0,-14-22 0,-1 0 0,-2 1 0,-1 0 0,-1 0 0,-1 1 0,-1 0 0,3 52 0,-9 389 0,-4-260 0,1 558 0,3-760 0,1 3 0,-2-1 0,1 0 0,-1 1 0,-3 13 0,3-20 0,0 0 0,0 0 0,-1 0 0,1 0 0,-1 0 0,0 0 0,0 0 0,0-1 0,0 1 0,0-1 0,-1 0 0,1 1 0,-1-1 0,1 0 0,-1 0 0,-3 1 0,-10 7 0,1 1 0,0 0 0,1 1 0,0 0 0,1 1 0,1 1 0,0 0 0,1 1 0,0 0 0,1 0 0,1 1 0,0 1 0,1-1 0,1 2 0,1-1 0,0 1 0,1-1 0,1 1 0,1 1 0,-2 26 0,1-12 0,-2 1 0,-2-1 0,0-1 0,-3 1 0,-21 47 0,17-44 0,-48 125 0,-221 575 0,272-701 0,-1 0 0,-2-1 0,-2 0 0,-1-1 0,-1-1 0,-27 33 0,38-55 0,1 0 0,0 0 0,-6 13 0,11-20 0,0 1 0,1 0 0,-1 0 0,1 0 0,-1 0 0,1 0 0,0 0 0,1 0 0,-1 1 0,1-1 0,-1 0 0,2 5 0,8-32 0,-2-12 0,-1 0 0,-2 0 0,0-37 0,-2 33 0,1 1 0,14-67 0,251-873 0,-200 775 0,9 4 0,156-289 0,-224 472 0,10-22 0,2 1 0,50-65 0,-61 93 0,-6 11 0,-6 19 0,-44 154 0,4-18 0,-35 230 0,27-122 0,28-161 0,-51 275 0,56-260 0,-4 141 0,21-243 0,0-10 0,2-27 0,-1 8 0,49-390-304,62-545-1358,-74 579 878,110-902-2364,-68 832 1441,-72 402 1857,2 1-1,1-1 1,20-43 0,-27 71 13,0 0 1,1 1-1,-1-1 1,1 1-1,1 0 1,-1 0 0,1 0-1,1 1 1,-1 0-1,1 0 1,0 1-1,0 0 1,1 0 0,0 0-1,0 1 1,0 0-1,0 1 1,14-4 0,-12 5-91,-1 0 1,1 1 0,0 0 0,0 0 0,-1 1-1,1 1 1,0 0 0,0 0 0,-1 0 0,1 2-1,17 5 1,-14-2 90,0 0 0,-1 1-1,1 0 1,-2 1 0,1 0-1,-1 1 1,15 15 0,-3 2 79,-1 0 0,-2 1 1,0 1-1,-2 1 0,-2 1 1,17 38-1,18 62-336,-5 2 0,-7 1 0,-5 3-1,19 159 1,24 565-454,-71-767 537,-2-31 7,23 673-2,-28-723 290,1-37 257,-49-716-338,46 716-204,1-1 0,1 1 0,2-34 0,20-35 0,46-130 0,-18 68 0,-43 135 0,188-696 0,-188 687 0,-1-1 0,-1 1 0,-1-1 0,-2 0 0,-4-42 0,2 67 0,1 0 0,-1 0 0,1 1 0,1-1 0,-1 0 0,1 0 0,0 0 0,1 0 0,2-9 0,-2 13 0,-1 0 0,0 1 0,0-1 0,1 0 0,-1 0 0,1 1 0,0-1 0,-1 1 0,1-1 0,0 1 0,0 0 0,0 0 0,0 0 0,0 0 0,0 0 0,0 0 0,0 0 0,0 1 0,1-1 0,-1 1 0,0-1 0,0 1 0,1 0 0,-1 0 0,0 0 0,0 0 0,1 1 0,3 0 0,-2-1 0,0 1 0,0 0 0,0 0 0,0 0 0,0 0 0,0 0 0,0 1 0,0 0 0,0 0 0,-1 0 0,1 0 0,-1 1 0,0-1 0,1 1 0,-1 0 0,0 0 0,0 0 0,-1 0 0,1 0 0,-1 1 0,0-1 0,1 1 0,-1 0 0,-1 0 0,1-1 0,-1 1 0,2 7 0,1 9 0,-1-1 0,-1 1 0,-1-1 0,-3 37 0,1 2 0,5-30 0,2-1 0,0 0 0,2 0 0,1 0 0,23 49 0,-1-3 0,-16-32 0,-2 1 0,-2 0 0,-1 0 0,-2 1 0,-3 0 0,-1 0 0,-2 58 0,-2-101 0,1 28 0,3-16 0,-4-12 0,0 1 0,0-1 0,0 0 0,1 0 0,-1 0 0,0 0 0,0 0 0,1 0 0,-1 0 0,0 0 0,0 0 0,0 1 0,1-1 0,-1 0 0,0 0 0,0 0 0,1 0 0,-1 0 0,0-1 0,0 1 0,1 0 0,-1 0 0,0 0 0,0 0 0,1 0 0,-1 0 0,0 0 0,0 0 0,0 0 0,1-1 0,-1 1 0,0 0 0,0 0 0,0 0 0,0 0 0,1-1 0,-1 1 0,0 0 0,0 0 0,0 0 0,0-1 0,8-10 0,-1 0 0,0 0 0,-1 0 0,-1-1 0,0 0 0,0 0 0,3-15 0,2-4 0,21-68 0,-5-1 0,-4-1 0,15-178 0,-37 274 0,1 1 0,-1-1 0,1 1 0,0-1 0,0 1 0,1 0 0,-1-1 0,1 1 0,0 0 0,0 0 0,4-6 0,-4 8 0,0 0 0,-1 1 0,1-1 0,0 1 0,0 0 0,0 0 0,0 0 0,0 0 0,1 0 0,-1 0 0,0 0 0,0 0 0,1 1 0,-1-1 0,0 1 0,1 0 0,-1 0 0,0 0 0,1 0 0,-1 0 0,0 0 0,1 1 0,2 0 0,1 0 0,0 1 0,-1 0 0,1 0 0,0 0 0,-1 0 0,0 1 0,0 0 0,0 0 0,0 0 0,0 1 0,0 0 0,-1 0 0,0 0 0,4 5 0,4 6 0,-1 1 0,18 34 0,3 5 0,-16-30 0,-1 0 0,-1 1 0,-1 1 0,-1 0 0,-1 0 0,-2 1 0,10 49 0,-15-60 0,0 0 0,1 0 0,0-1 0,1 1 0,1-1 0,1-1 0,0 1 0,1-2 0,1 1 0,0-1 0,12 13 0,-9-11 0,-2 0 0,-1 1 0,0 1 0,-1-1 0,0 2 0,-2-1 0,0 1 0,-1 0 0,5 29 0,-2 3 0,-1 0 0,1 89 0,-9-92 0,1 1 0,-2-1 0,-2 0 0,-17 82 0,17-120 0,-1-1 0,0 0 0,-1 0 0,0 0 0,0-1 0,-1 1 0,-9 9 0,-8 13 0,-19 20 0,32-40 0,0-1 0,1 1 0,1 1 0,-14 23 0,2 1 0,-25 36 0,-12 21 0,48-74 0,2 0 0,0 1 0,1-1 0,-4 25 0,4-17 0,-13 38 0,16-58 0,-1 7 0,-1 0 0,-1-1 0,0 1 0,0-1 0,-2 0 0,1-1 0,-2 0 0,0 0 0,0-1 0,-16 16 0,-54 49 0,2-2 0,67-67 0,-1 0 0,0-1 0,0-1 0,0 1 0,-1-2 0,1 0 0,-21 5 0,19-6 0,0 1 0,-1 0 0,2 1 0,-1 1 0,1 0 0,-15 9 0,-97 85 0,116-93 0,0-1 0,-1 0 0,0 0 0,0-1 0,-1 0 0,1-1 0,-1 0 0,0 0 0,0-1 0,0 0 0,-1-1 0,1 0 0,-1-1 0,1 0 0,-12-1 0,4 0 0,1 1 0,-1 1 0,1 1 0,0 0 0,0 1 0,0 1 0,0 0 0,1 1 0,0 1 0,0 1 0,-15 10 0,20-12 0,0 0 0,0-1 0,0 0 0,-1-1 0,-24 6 0,4-5 0,-34 1 0,-117 17 0,78-9 0,72-9 0,-48 4 0,37-8 0,-186-4 0,227 3 0,1 0 0,-1-1 0,1 1 0,-1-1 0,1 0 0,-1 0 0,1 0 0,0 0 0,-1 0 0,1 0 0,0-1 0,0 1 0,0-1 0,0 0 0,0 1 0,0-1 0,0 0 0,1 0 0,-1 0 0,0 0 0,1-1 0,0 1 0,0 0 0,0-1 0,0 1 0,0 0 0,0-1 0,0 1 0,0-5 0,-1-8 0,1 1 0,0 0 0,1-1 0,2-19 0,0 8 0,-3-50 0,0 46 0,1-1 0,2 1 0,7-45 0,-7 66 0,1 1 0,0 0 0,0 0 0,1 0 0,0 1 0,0-1 0,1 1 0,0 0 0,0 0 0,1 0 0,7-7 0,9-5 0,0 1 0,27-16 0,12-11 0,-31 24 0,0 1 0,1 2 0,1 1 0,1 2 0,53-18 0,64-31 0,-129 52 0,0-1 0,-1-1 0,0-1 0,29-30 0,63-78 0,-89 97 0,15-21 0,48-77 0,-80 118 0,-7 15 0,-11 20 0,-12 9 0,0-1 0,-57 62 0,-72 55 0,-21 24 0,170-172 0,-1 0 0,-1-1 0,1 0 0,-1 0 0,0 0 0,-6 4 0,11-9 0,0 1 0,0-1 0,0 0 0,0 1 0,0-1 0,1 0 0,-1 1 0,0-1 0,0 0 0,0 0 0,0 0 0,0 0 0,0 0 0,0 0 0,0 0 0,0 0 0,0 0 0,0-1 0,0 1 0,0 0 0,0-1 0,-1 0 0,1 0 0,0 0 0,-1-1 0,1 1 0,0 0 0,0-1 0,0 0 0,0 1 0,0-1 0,0 0 0,1 1 0,-1-1 0,0 0 0,1 0 0,-1 0 0,1 0 0,0-2 0,-3-29 0,2 0 0,1 0 0,8-60 0,-6 83 0,54-354 0,-43 307 0,3 1 0,2 1 0,3 0 0,36-69 0,-40 98 0,-12 25 0,-4 7 0,-5 12 0,-11 14 0,0-1 0,-3-1 0,-22 30 0,10-15 0,-144 199 0,136-189 0,24-35 0,0 1 0,-18 17 0,-8 8 0,21-24 0,-1-1 0,-43 37 0,47-42 0,15-15 0,1-1 0,0 0 0,0 1 0,0-1 0,-1 0 0,1 1 0,0-1 0,0 1 0,0-1 0,0 0 0,0 1 0,0-1 0,0 1 0,0-1 0,0 1 0,0-1 0,0 0 0,0 1 0,0-1 0,0 1 0,0-1 0,0 0 0,1 1 0,-1-1 0,0 1 0,0-1 0,1 1 0,1 0 0,0 1 0,1-1 0,-1 0 0,1 1 0,-1-1 0,1 0 0,-1-1 0,1 1 0,0 0 0,-1-1 0,1 0 0,5 1 0,84 4 0,113-6 0,-66-3 0,-127 4 0,1-1 0,-1-1 0,0-1 0,0 1 0,0-2 0,0 0 0,-1 0 0,1-1 0,-1 0 0,-1-1 0,1-1 0,12-9 0,13-12 0,-2-2 0,31-34 0,-26 24 0,163-167 0,-145 157 0,-41 38 0,-1-1 0,25-27 0,24-47 0,-48 63 0,1 0 0,1 1 0,1 1 0,1 1 0,1 0 0,38-28 0,-13 26 0,-36 19 0,1-1 0,-1 0 0,14-11 0,-11 7 0,-4 1 0,0 0 0,1 1 0,0 0 0,0 1 0,0 0 0,1 1 0,-1 0 0,1 1 0,1 0 0,-1 1 0,17-3 0,-16 4 0,1 1 0,0 1 0,0 0 0,-1 1 0,1 0 0,21 6 0,-31-6 0,1 0 0,0 0 0,0 1 0,-1-1 0,1 1 0,-1 0 0,0 0 0,1 0 0,-1 0 0,0 1 0,0 0 0,0-1 0,-1 1 0,1 0 0,-1 0 0,1 0 0,-1 1 0,0-1 0,0 1 0,0-1 0,-1 1 0,1-1 0,-1 1 0,0 0 0,1 5 0,1 23 0,-1 0 0,-2 1 0,-4 38 0,0 12 0,6-10 0,0-47 0,-2 0 0,0-1 0,-1 1 0,-2 0 0,-8 38 0,2-43 0,-1 0 0,-1-1 0,0 0 0,-2-1 0,0 0 0,-28 29 0,4-1 0,29-38 0,-1-1 0,1 0 0,-2 0 0,1 0 0,-1-1 0,0-1 0,-1 0 0,1 0 0,-1-1 0,-12 4 0,7-2 0,0 0 0,1 1 0,-26 18 0,8 0 0,14-10 0,0 0 0,-1-1 0,-1-2 0,-1 0 0,1-1 0,-29 11 0,34-16 0,0 0 0,1 2 0,0 0 0,1 0 0,0 2 0,0 0 0,-17 17 0,-30 24 0,30-25 0,25-22 0,0 1 0,0-1 0,-1 0 0,0 0 0,0-1 0,0 0 0,0 0 0,-13 5 0,13-8 0,0 1 0,1 0 0,0 1 0,-1-1 0,1 1 0,0 0 0,0 1 0,0 0 0,1 0 0,-1 0 0,-4 5 0,-9 8 0,0-1 0,-2-1 0,1 0 0,-26 11 0,-37 28 0,74-49 0,0 0 0,0 0 0,-1-1 0,1 0 0,-1 0 0,0-1 0,0 0 0,-15 1 0,14-2 0,0 0 0,0 1 0,0 0 0,1 1 0,-1 0 0,-13 8 0,18-8 0,-10 6 0,-1 0 0,-26 11 0,38-19 0,1 0 0,-1-1 0,0 1 0,0-1 0,1 0 0,-1 0 0,0-1 0,0 0 0,0 0 0,0 0 0,0 0 0,0-1 0,0 0 0,0 0 0,-5-1 0,7 0 0,1 1 0,0-1 0,-1 0 0,1 1 0,0-1 0,0 0 0,0 0 0,0-1 0,1 1 0,-1 0 0,0-1 0,1 1 0,0-1 0,-1 1 0,1-1 0,0 1 0,0-1 0,1 0 0,-1 0 0,0 1 0,1-1 0,0 0 0,0-3 0,-1-9 0,1 1 0,0 0 0,3-17 0,-2 16 0,1 0 0,1 1 0,1-1 0,0 1 0,0-1 0,1 1 0,1 1 0,1-1 0,0 1 0,0 0 0,1 0 0,1 1 0,0 1 0,20-21 0,17-8 0,1 1 0,104-63 0,-123 86 0,0 1 0,1 1 0,1 2 0,48-14 0,-72 24 0,0 0 0,0 0 0,0 0 0,-1-1 0,1 0 0,-1 0 0,1 0 0,-1-1 0,7-6 0,37-44 0,-21 21 0,-14 16 0,-1-1 0,-1-1 0,0 0 0,-2-1 0,17-40 0,-18 37 0,1 0 0,1 1 0,1 1 0,20-27 0,-26 40 0,2-1 0,0 1 0,-1-1 0,-1-1 0,1 1 0,-2-1 0,1 0 0,-1-1 0,-1 1 0,0-1 0,5-19 0,-8 18 0,1 1 0,0 0 0,1 1 0,0-1 0,0 0 0,1 1 0,1 0 0,0 0 0,0 0 0,1 0 0,0 1 0,1 0 0,0 0 0,0 1 0,1 0 0,0 0 0,0 0 0,14-7 0,98-54 0,-69 43 0,-48 24 0,0 0 0,0 0 0,0 1 0,1-1 0,-1 1 0,1 0 0,-1 0 0,0 0 0,1 1 0,-1-1 0,1 1 0,0 0 0,-1 0 0,1 0 0,-1 0 0,7 2 0,-7-1 0,-1 1 0,0-1 0,0 0 0,0 1 0,0-1 0,0 1 0,0 0 0,0 0 0,0 0 0,-1 0 0,1 0 0,-1 0 0,0 0 0,1 0 0,-1 1 0,0-1 0,0 0 0,0 1 0,-1-1 0,1 1 0,-1-1 0,1 1 0,-1-1 0,0 5 0,3 39 0,-5 88 0,-2-36 0,5-36 0,-3 63 0,2-122 0,-1 0 0,1 0 0,-1 0 0,0-1 0,0 1 0,0 0 0,0-1 0,-1 1 0,1-1 0,-1 0 0,0 1 0,1-1 0,-1 0 0,0 0 0,0 0 0,0 0 0,-1 0 0,1 0 0,0-1 0,-1 1 0,1-1 0,-1 0 0,1 0 0,-1 0 0,0 0 0,1 0 0,-1 0 0,0-1 0,0 1 0,-3-1 0,-12 3 0,0-2 0,0-1 0,-31-2 0,28 1 0,-25-2 0,211 1 0,-156 1 0,-1 0 0,1-1 0,-1 0 0,0 0 0,0-1 0,0 0 0,0 0 0,-1-1 0,1 0 0,9-7 0,6-7 0,35-34 0,-41 36 0,-10 8 0,1 0 0,-2 0 0,1-1 0,-1 0 0,0 0 0,-1-1 0,5-11 0,23-74 0,-19 49 0,-3 6 0,-1 0 0,-2-1 0,-2-1 0,-1 1 0,-3-1 0,-2-45 0,-1-399 0,0 474 0,0 1 0,-1-1 0,0 0 0,-1 1 0,-1-1 0,1 1 0,-2 0 0,1 0 0,-12-17 0,4 8 0,-1 0 0,-1 2 0,-1-1 0,-17-15 0,15 17 0,-7-8 0,-1 1 0,-1 1 0,-1 2 0,-32-20 0,49 34 0,-1 0 0,-16-16 0,20 16 0,0 1 0,-1 0 0,0 0 0,-1 1 0,-13-8 0,-1 2 0,1-1 0,0-2 0,-23-17 0,27 17 0,0 2 0,-1 0 0,-1 0 0,-33-13 0,-84-32 0,126 52 0,-1-2 0,1 1 0,1-1 0,-1-1 0,2 0 0,-15-14 0,14 12 0,-2 0 0,1 0 0,-1 1 0,-16-8 0,11 8 0,-1 2 0,0 0 0,0 1 0,0 0 0,-1 2 0,-31-4 0,45 8 0,-1-1 0,0 0 0,0 0 0,1-1 0,-1 0 0,-9-4 0,14 5 0,0 1 0,0-1 0,0 0 0,0 1 0,1-1 0,-1 0 0,0 0 0,0 1 0,1-1 0,-1 0 0,1 0 0,-1 0 0,0 0 0,1 0 0,0 0 0,-1 0 0,1 0 0,0 0 0,-1 0 0,1 0 0,0 0 0,0 0 0,0 0 0,0 0 0,0 0 0,0-1 0,0 1 0,0 0 0,1 0 0,-1 0 0,0 0 0,1 0 0,-1 0 0,0 0 0,1 0 0,-1 0 0,1 0 0,0 1 0,-1-1 0,1 0 0,0 0 0,0 0 0,5-6 0,-1 0 0,1 1 0,0 0 0,1 0 0,-1 1 0,1 0 0,0 0 0,1 0 0,-1 1 0,1 0 0,0 1 0,0 0 0,0 0 0,0 0 0,0 1 0,1 0 0,8 0 0,20-2 0,-1 2 0,66 5 0,-39 0 0,287-2 0,-344-1 0,0 0 0,1 0 0,-1 1 0,0 0 0,1 1 0,-1-1 0,0 1 0,0 1 0,0-1 0,-1 1 0,1 0 0,-1 0 0,1 0 0,-1 1 0,0 0 0,0 0 0,0 0 0,-1 1 0,0-1 0,0 1 0,0 0 0,0 1 0,-1-1 0,0 0 0,0 1 0,0 0 0,3 11 0,1 5 0,-1 0 0,-1 1 0,-1 0 0,-2-1 0,0 1 0,-1 32 0,-1 29 0,-4 80 0,3-153 0,-1 0 0,-1 0 0,0 0 0,-1 0 0,0 0 0,0-1 0,-1 1 0,0-1 0,-1-1 0,0 1 0,-1-1 0,0 0 0,0 0 0,-1-1 0,0 0 0,-1 0 0,0-1 0,0 0 0,0-1 0,-1 0 0,-12 6 0,15-8 0,1 0 0,0 1 0,0-1 0,0 1 0,0 1 0,1-1 0,0 1 0,0 0 0,1 0 0,-1 1 0,1-1 0,-5 14 0,-20 25 0,23-35 0,-1-1 0,2 2 0,0-1 0,0 1 0,0-1 0,2 1 0,-1 1 0,1-1 0,1 0 0,-2 20 0,2 10 0,4 70 0,1-38 0,-2-44 0,0-7 0,-1 0 0,0-1 0,-2 1 0,-8 37 0,9-54 0,-1 1 0,0-1 0,0 0 0,0 0 0,-1 0 0,1 0 0,-1 0 0,0 0 0,-1-1 0,1 0 0,-1 1 0,0-1 0,0-1 0,0 1 0,-1-1 0,1 1 0,-1-1 0,0 0 0,0-1 0,0 1 0,0-1 0,0 0 0,-9 2 0,-11 0 0,0-1 0,0-1 0,-1-1 0,-47-4 0,7 0 0,-816 1 0,463 3 0,416 0 0,0-1 0,-1 0 0,1-1 0,0 1 0,0 0 0,-1-1 0,1 0 0,0 0 0,0 0 0,0 0 0,0 0 0,0-1 0,0 1 0,0-1 0,0 0 0,-4-4 0,3 2 0,1-1 0,-1 0 0,1 0 0,1 0 0,-1 0 0,1-1 0,-1 1 0,-1-10 0,-8-23 0,2 13 0,2-1 0,2 0 0,0 0 0,1-1 0,-1-28 0,4-48 0,17-162 0,-14 262 0,0-8 0,1 0 0,-1 0 0,-1 0 0,0 0 0,-3-18 0,3 27 0,-1 0 0,1 0 0,-1 0 0,0 0 0,1 0 0,-1 0 0,0 0 0,0 1 0,0-1 0,0 0 0,-1 1 0,1-1 0,0 1 0,-1-1 0,1 1 0,-1 0 0,1-1 0,-1 1 0,0 0 0,0 0 0,1 0 0,-1 0 0,0 1 0,0-1 0,0 0 0,0 1 0,0 0 0,0-1 0,0 1 0,0 0 0,0 0 0,0 0 0,0 0 0,0 0 0,0 0 0,0 1 0,0-1 0,-3 2 0,-1-1 0,-1 1 0,1 0 0,0 1 0,0-1 0,0 1 0,0 1 0,0-1 0,1 1 0,-1 0 0,-8 8 0,-4 6 0,-23 31 0,21-24 0,9-10 0,0 1 0,2-1 0,0 2 0,-11 26 0,10-20 0,-21 35 0,8-21 0,1 2 0,-32 76 0,42-87 0,-1 0 0,-1-2 0,-27 38 0,-62 68 0,20-28 0,73-91 0,1 1 0,0 0 0,-11 23 0,17-28 0,0 0 0,0 1 0,1-1 0,0 1 0,0 0 0,1-1 0,1 16 0,-1 3 0,6 131 0,-5-154 0,1-1 0,0 1 0,0 0 0,0 0 0,1-1 0,-1 1 0,1-1 0,0 1 0,1-1 0,-1 0 0,1 0 0,-1 0 0,1 0 0,1 0 0,-1-1 0,0 1 0,1-1 0,0 0 0,-1 0 0,1 0 0,1 0 0,-1-1 0,0 0 0,6 3 0,9 1 0,0 0 0,0-2 0,0 0 0,34 3 0,-17-3 0,28 2 0,96-4 0,-107-3 0,-50 2 0,1-1 0,-1-1 0,0 1 0,0 0 0,0-1 0,1 1 0,-1-1 0,0 0 0,0 0 0,0-1 0,0 1 0,-1 0 0,1-1 0,0 0 0,0 0 0,-1 1 0,1-2 0,-1 1 0,0 0 0,0 0 0,3-4 0,-2 1 0,0-1 0,-1 1 0,1-1 0,-1 0 0,-1 1 0,1-1 0,-1 0 0,0 0 0,0 0 0,0-10 0,0-41 0,-7-79 0,5 126 0,-1 0 0,-1 1 0,1-1 0,-2 1 0,1 0 0,-1 0 0,0 0 0,-1 1 0,0-1 0,-1 1 0,1 0 0,-2 0 0,1 1 0,-1 0 0,0 0 0,0 1 0,-1 0 0,0 0 0,0 0 0,-13-5 0,21 10 0,-1 1 0,0-1 0,0 1 0,0-1 0,0 1 0,0 0 0,0-1 0,0 1 0,0 0 0,0 0 0,0 0 0,0 0 0,0 0 0,0 0 0,0 0 0,0 0 0,0 0 0,0 0 0,0 1 0,0-1 0,0 0 0,0 1 0,0-1 0,0 1 0,0-1 0,-1 1 0,0 1 0,1 0 0,0-1 0,0 1 0,-1 0 0,1 0 0,0-1 0,1 1 0,-1 0 0,0 0 0,0 0 0,1 0 0,-1 4 0,-1 8 0,1 0 0,0 0 0,2 17 0,0-21 0,-1-2 0,0 1 0,0-1 0,0 0 0,-1 0 0,-1 0 0,1 0 0,-1 0 0,0 0 0,-1-1 0,0 1 0,0-1 0,-1 1 0,0-1 0,0 0 0,-1 0 0,1-1 0,-1 0 0,-1 0 0,0 0 0,1 0 0,-2-1 0,1 0 0,0 0 0,-1 0 0,0-1 0,0 0 0,-1-1 0,-14 6 0,-14 1 0,0-3 0,-1 0 0,0-3 0,0-1 0,0-1 0,-71-7 0,104 4 0,1 0 0,-1-1 0,1 1 0,-1-1 0,1 1 0,0-1 0,0 0 0,0 0 0,0 0 0,0-1 0,0 1 0,1-1 0,-1 0 0,1 1 0,0-1 0,0 0 0,0 0 0,0-1 0,0 1 0,0 0 0,1-1 0,0 1 0,0-1 0,-1-3 0,-3-9 0,1 0 0,1 0 0,0 0 0,0-18 0,3-38 0,1 57 0,0 0 0,-1 0 0,0 0 0,-2 1 0,1-1 0,-2 0 0,0 0 0,-1 1 0,-10-26 0,9 28 0,-1 0 0,2-1 0,0 0 0,0 0 0,1 0 0,1-1 0,-1-18 0,4-99 0,1 55 0,-3-13 0,-2 41 0,3-1 0,3 1 0,10-65 0,-10 101 0,1-1 0,0 1 0,1 0 0,0 0 0,1 1 0,0 0 0,1 0 0,1 0 0,10-12 0,9-6 0,50-43 0,-37 38 0,-3 2 0,2 3 0,0 1 0,2 1 0,1 3 0,52-22 0,-18 14 0,2 4 0,93-22 0,-111 37 0,1 3 0,101-4 0,125 15 0,-103 3 0,-177-5 0,0 1 0,0-1 0,-1-1 0,1 1 0,0-1 0,-1 0 0,0-1 0,1 0 0,-1 0 0,0 0 0,10-7 0,5-6 0,34-33 0,-18 14 0,-11 13 0,-5 3 0,0 1 0,0 1 0,2 1 0,46-24 0,-47 30 0,0-1 0,-1-1 0,-1-1 0,36-29 0,-45 32 0,0 0 0,-1-1 0,0 0 0,-1 0 0,0-1 0,-1 0 0,0-1 0,-1 0 0,6-15 0,-8 18 0,-1-1 0,1 1 0,12-17 0,-15 24 0,0 0 0,0 0 0,1 0 0,-1 1 0,1-1 0,0 1 0,-1-1 0,1 1 0,0 0 0,1 0 0,-1 0 0,0 0 0,1 1 0,5-3 0,-7 4 0,-1 0 0,0 0 0,1 0 0,-1 1 0,0-1 0,0 0 0,1 0 0,-1 1 0,0-1 0,0 1 0,0-1 0,0 1 0,1-1 0,-1 1 0,0 0 0,0-1 0,0 1 0,0 0 0,0 0 0,-1 0 0,1 0 0,0 0 0,0 0 0,0 0 0,-1 0 0,1 0 0,-1 0 0,1 1 0,-1-1 0,1 0 0,-1 0 0,0 0 0,1 1 0,-1-1 0,0 0 0,0 2 0,2 9 0,-1-1 0,0 0 0,-1 12 0,0-16 0,-1 410 0,-1-133 0,3-223 0,1-27 0,-2 0 0,-5 36 0,2-58 0,0 0 0,-1 0 0,-1-1 0,0 0 0,-1 1 0,0-2 0,-13 20 0,10-18 0,2 0 0,-1 0 0,2 1 0,-1 0 0,-5 21 0,9-24 0,0 0 0,0 0 0,-1-1 0,0 1 0,-1-1 0,0 0 0,0-1 0,-1 1 0,0-1 0,-8 8 0,9-10 0,-1-1 0,0 0 0,-1 0 0,0-1 0,1 1 0,-1-2 0,0 1 0,-1-1 0,1 0 0,-1 0 0,1-1 0,-1 0 0,-12 2 0,4-2 0,0 0 0,0-1 0,0-1 0,0 0 0,-17-3 0,29 2 0,0 1 0,0-1 0,1 0 0,-1 0 0,0 0 0,1-1 0,-1 1 0,1-1 0,0 0 0,-1 0 0,1 0 0,0 0 0,0-1 0,0 1 0,0-1 0,1 0 0,-1 1 0,1-1 0,0-1 0,0 1 0,0 0 0,0 0 0,0-1 0,1 1 0,-1-1 0,0-5 0,-3-19 0,2 0 0,1-1 0,1 1 0,5-46 0,0 1 0,-2-446 0,0 482 0,10-60 0,-5 58 0,1-45 0,-6 60 0,2 0 0,0 0 0,2 0 0,1 1 0,0 0 0,17-34 0,-13 34 0,-2-1 0,0 0 0,-2 0 0,0-1 0,5-47 0,-12 66 0,1 0 0,-1 0 0,1 0 0,1 0 0,-1 0 0,1 0 0,0 0 0,0 0 0,1 1 0,0-1 0,0 1 0,0 0 0,0 0 0,1 0 0,0 0 0,0 0 0,0 1 0,1 0 0,-1 0 0,1 0 0,0 0 0,10-5 0,18-12 0,44-26 0,-70 44 0,0-1 0,0 2 0,1-1 0,-1 1 0,1 0 0,0 0 0,0 1 0,-1 0 0,9 0 0,-14 1 0,-1 0 0,0 0 0,1 0 0,-1 0 0,1 0 0,-1 0 0,0 0 0,1 1 0,-1-1 0,0 1 0,1-1 0,-1 1 0,0-1 0,1 1 0,-1-1 0,0 1 0,0 0 0,0 0 0,0 0 0,0 0 0,2 1 0,-3-1 0,0 0 0,0 0 0,1 0 0,-1 0 0,0 0 0,0 0 0,0 1 0,0-1 0,0 0 0,-1 0 0,1 0 0,0 0 0,0 0 0,-1 0 0,1 0 0,0 0 0,-1 0 0,1 0 0,-1 0 0,-1 1 0,-4 7 0,-1 0 0,0-1 0,-16 14 0,21-20 0,-189 187 0,-2 3 0,162-161-25,-29 38 0,34-37-1290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8T16:05:37.4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 24575,'0'-5'0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12/18/2025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11.png"/><Relationship Id="rId14" Type="http://schemas.openxmlformats.org/officeDocument/2006/relationships/customXml" Target="../ink/ink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7" y="1399032"/>
            <a:ext cx="6757416" cy="3427502"/>
          </a:xfrm>
        </p:spPr>
        <p:txBody>
          <a:bodyPr/>
          <a:lstStyle/>
          <a:p>
            <a:r>
              <a:rPr lang="en-US" sz="3800" dirty="0"/>
              <a:t>Menoufia Governorate e-portal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/>
          <a:lstStyle/>
          <a:p>
            <a:r>
              <a:rPr lang="en-US" dirty="0" err="1"/>
              <a:t>Hci</a:t>
            </a:r>
            <a:r>
              <a:rPr lang="en-US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AD44F-34B6-440A-8CD5-711F3AFBD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C9CD12-8C0F-91C7-9AE9-4DC18ABE7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91830" y="1679385"/>
            <a:ext cx="8307421" cy="42093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F505B2-E78B-ED79-9F2C-DCCD94A88A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691E8-77CD-790F-AAFC-D430990963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3115" y="609319"/>
            <a:ext cx="7722957" cy="1365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CF7D3B-3516-6F90-976F-3CC737BE696F}"/>
              </a:ext>
            </a:extLst>
          </p:cNvPr>
          <p:cNvSpPr txBox="1"/>
          <p:nvPr/>
        </p:nvSpPr>
        <p:spPr>
          <a:xfrm>
            <a:off x="8774349" y="1374549"/>
            <a:ext cx="2519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/>
              <a:t>Before </a:t>
            </a:r>
          </a:p>
          <a:p>
            <a:r>
              <a:rPr lang="en-US" sz="2700" b="1" dirty="0"/>
              <a:t>Editing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671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47DED-680D-4DB5-54A7-D39267AA0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99168D-47EE-F714-DF29-0B2B7967C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1" y="0"/>
            <a:ext cx="12192001" cy="685799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E5126-3BDE-8353-1E62-D678E8E4BD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25DA0E-E5C8-B39F-3F99-3B1FBDA75608}"/>
              </a:ext>
            </a:extLst>
          </p:cNvPr>
          <p:cNvSpPr txBox="1"/>
          <p:nvPr/>
        </p:nvSpPr>
        <p:spPr>
          <a:xfrm>
            <a:off x="8443608" y="1643974"/>
            <a:ext cx="32281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.</a:t>
            </a:r>
            <a:endParaRPr lang="en-US" dirty="0"/>
          </a:p>
          <a:p>
            <a:endParaRPr lang="en-US" dirty="0">
              <a:latin typeface="Abadi ExtraLigh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431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04DC-6903-F4ED-273D-368AEB309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387" y="653461"/>
            <a:ext cx="5029200" cy="1290277"/>
          </a:xfrm>
        </p:spPr>
        <p:txBody>
          <a:bodyPr/>
          <a:lstStyle/>
          <a:p>
            <a:r>
              <a:rPr lang="en-US" dirty="0"/>
              <a:t>User Feedback &amp; Support</a:t>
            </a:r>
          </a:p>
        </p:txBody>
      </p:sp>
      <p:pic>
        <p:nvPicPr>
          <p:cNvPr id="7" name="Picture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368D0C-3DC3-4B7A-0F9C-CC4C065E21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370" b="5370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91963A-B3B9-187A-3483-B6A02CE7F3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48CB86-BDAF-B6BD-2661-4F746739411E}"/>
              </a:ext>
            </a:extLst>
          </p:cNvPr>
          <p:cNvSpPr txBox="1"/>
          <p:nvPr/>
        </p:nvSpPr>
        <p:spPr>
          <a:xfrm>
            <a:off x="6297387" y="2149812"/>
            <a:ext cx="43677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Immediate Feedback:</a:t>
            </a:r>
            <a:r>
              <a:rPr lang="en-US" dirty="0"/>
              <a:t> Provided clear visual </a:t>
            </a:r>
            <a:r>
              <a:rPr lang="en-US" b="1" dirty="0"/>
              <a:t>Feedback.</a:t>
            </a:r>
            <a:r>
              <a:rPr lang="en-US" dirty="0"/>
              <a:t> </a:t>
            </a:r>
          </a:p>
          <a:p>
            <a:r>
              <a:rPr lang="en-US" b="1" dirty="0"/>
              <a:t>Simplified Interaction:</a:t>
            </a:r>
            <a:r>
              <a:rPr lang="en-US" dirty="0"/>
              <a:t> Enhanced </a:t>
            </a:r>
            <a:r>
              <a:rPr lang="en-US" b="1" dirty="0"/>
              <a:t>Visibility</a:t>
            </a:r>
            <a:r>
              <a:rPr lang="en-US" dirty="0"/>
              <a:t> and </a:t>
            </a:r>
            <a:r>
              <a:rPr lang="en-US" b="1" dirty="0"/>
              <a:t>Affordance</a:t>
            </a:r>
            <a:r>
              <a:rPr lang="en-US" dirty="0"/>
              <a:t> to make the complaint.</a:t>
            </a:r>
          </a:p>
        </p:txBody>
      </p:sp>
    </p:spTree>
    <p:extLst>
      <p:ext uri="{BB962C8B-B14F-4D97-AF65-F5344CB8AC3E}">
        <p14:creationId xmlns:p14="http://schemas.microsoft.com/office/powerpoint/2010/main" val="4264735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BA8B96-A97F-34F3-6F87-24039CBE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71" y="0"/>
            <a:ext cx="10085832" cy="97840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235974-1A3D-2F95-9DA6-0B610F0E5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294" y="1512223"/>
            <a:ext cx="7826680" cy="3935265"/>
          </a:xfrm>
        </p:spPr>
        <p:txBody>
          <a:bodyPr/>
          <a:lstStyle/>
          <a:p>
            <a:r>
              <a:rPr lang="en-US" sz="1900" b="1" dirty="0"/>
              <a:t>User-Centered Redesign:</a:t>
            </a:r>
            <a:r>
              <a:rPr lang="en-US" sz="1900" dirty="0"/>
              <a:t> The project successfully transformed a functional interface into a user-centered experience by prioritizing usability goals. . </a:t>
            </a:r>
          </a:p>
          <a:p>
            <a:r>
              <a:rPr lang="en-US" sz="1900" b="1" dirty="0"/>
              <a:t>Enhanced Efficiency:</a:t>
            </a:r>
            <a:r>
              <a:rPr lang="en-US" sz="1900" dirty="0"/>
              <a:t> By optimizing the visual hierarchy, we reduced the time and effort required for users to navigate the home page.</a:t>
            </a:r>
          </a:p>
          <a:p>
            <a:r>
              <a:rPr lang="en-US" sz="1900" b="1" dirty="0"/>
              <a:t>Consistency &amp; Visibility:</a:t>
            </a:r>
            <a:r>
              <a:rPr lang="en-US" sz="1900" dirty="0"/>
              <a:t> Applying core design principles like consistency and visibility ensured the interface is now easier to learn and remember.</a:t>
            </a:r>
          </a:p>
          <a:p>
            <a:r>
              <a:rPr lang="en-US" sz="1900" b="1" dirty="0"/>
              <a:t>Pleasurable Interaction:</a:t>
            </a:r>
            <a:r>
              <a:rPr lang="en-US" sz="1900" dirty="0"/>
              <a:t> The final result fulfills the ultimate goal of interaction design: creating products that are effective, easy, and pleasurable to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1F300-07D0-6B39-2D9D-ACA25BCE9EC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5A16232-26A5-5976-4EB0-BDA2944D3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396185" y="3363757"/>
            <a:ext cx="826857" cy="698848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7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196" y="2188196"/>
            <a:ext cx="5985159" cy="159450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/>
          <a:lstStyle/>
          <a:p>
            <a:r>
              <a:rPr lang="en-US" sz="2200" dirty="0"/>
              <a:t>Mahmoud Abdallah Khattab Ragab</a:t>
            </a:r>
          </a:p>
          <a:p>
            <a:r>
              <a:rPr lang="en-US" sz="2200" dirty="0"/>
              <a:t>Amr </a:t>
            </a:r>
            <a:r>
              <a:rPr lang="en-US" sz="2200" dirty="0" err="1"/>
              <a:t>Abdelhalem</a:t>
            </a:r>
            <a:r>
              <a:rPr lang="en-US" sz="2200" dirty="0"/>
              <a:t> Mohamed</a:t>
            </a:r>
          </a:p>
          <a:p>
            <a:r>
              <a:rPr lang="en-US" sz="2200" dirty="0"/>
              <a:t>Amr Khaled Abdelfattah Abdelsalam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4FF4F-87AF-081C-2A21-97173EE4A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3127248"/>
            <a:ext cx="4834517" cy="310896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FDBA0D-C717-B16D-F1F6-BA5D8E09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43445" y="3346315"/>
            <a:ext cx="312606" cy="2461718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D090D43-FD3C-82CE-3706-B447C067F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Placeholder 9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9CA7210F-4431-4E81-D8F0-A793CD3282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8581" r="8581"/>
          <a:stretch>
            <a:fillRect/>
          </a:stretch>
        </p:blipFill>
        <p:spPr>
          <a:xfrm>
            <a:off x="969407" y="341519"/>
            <a:ext cx="4597556" cy="557145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FA3F86-73A8-A1F7-5015-247D12FA7CC3}"/>
              </a:ext>
            </a:extLst>
          </p:cNvPr>
          <p:cNvSpPr txBox="1"/>
          <p:nvPr/>
        </p:nvSpPr>
        <p:spPr>
          <a:xfrm>
            <a:off x="5943600" y="1235412"/>
            <a:ext cx="543776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PROJECT ABOUT MENOUFIA GOVERNORATE E-PORTAL</a:t>
            </a:r>
          </a:p>
          <a:p>
            <a:r>
              <a:rPr lang="en-US" sz="2000" dirty="0"/>
              <a:t>in this project, we made every effort to improve the overall appearance and design of the website, as it previously appeared in a way that was not suitable for an official governorate website or electronic </a:t>
            </a:r>
          </a:p>
        </p:txBody>
      </p:sp>
    </p:spTree>
    <p:extLst>
      <p:ext uri="{BB962C8B-B14F-4D97-AF65-F5344CB8AC3E}">
        <p14:creationId xmlns:p14="http://schemas.microsoft.com/office/powerpoint/2010/main" val="115181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B9B5-018D-B411-EEF0-008F18908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107" y="661479"/>
            <a:ext cx="5029200" cy="1231911"/>
          </a:xfrm>
        </p:spPr>
        <p:txBody>
          <a:bodyPr/>
          <a:lstStyle/>
          <a:p>
            <a:r>
              <a:rPr lang="en-US" dirty="0"/>
              <a:t>Original page</a:t>
            </a:r>
            <a:br>
              <a:rPr lang="en-US" dirty="0"/>
            </a:br>
            <a:r>
              <a:rPr lang="en-US" dirty="0"/>
              <a:t>before editing</a:t>
            </a:r>
          </a:p>
        </p:txBody>
      </p:sp>
      <p:pic>
        <p:nvPicPr>
          <p:cNvPr id="9" name="Content Placeholder 8" descr="A close-up of a website&#10;&#10;AI-generated content may be incorrect.">
            <a:extLst>
              <a:ext uri="{FF2B5EF4-FFF2-40B4-BE49-F238E27FC236}">
                <a16:creationId xmlns:a16="http://schemas.microsoft.com/office/drawing/2014/main" id="{F227DFA2-10E3-BD65-6286-12328344E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24" y="148039"/>
            <a:ext cx="5623317" cy="638894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34DCF-760E-3BFD-B845-2C316ECCA5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D4CB90-F224-649A-AAEB-FAF136C9DB88}"/>
              </a:ext>
            </a:extLst>
          </p:cNvPr>
          <p:cNvSpPr txBox="1"/>
          <p:nvPr/>
        </p:nvSpPr>
        <p:spPr>
          <a:xfrm>
            <a:off x="6094559" y="2102289"/>
            <a:ext cx="51167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Outdated Aesthetics:</a:t>
            </a:r>
            <a:r>
              <a:rPr lang="en-US" dirty="0"/>
              <a:t> The design felt old ("Stone Age"), creating a negative first impression at the </a:t>
            </a:r>
            <a:r>
              <a:rPr lang="en-US" b="1" dirty="0"/>
              <a:t>Visceral Leve</a:t>
            </a:r>
          </a:p>
          <a:p>
            <a:r>
              <a:rPr lang="en-US" b="1" dirty="0"/>
              <a:t>Visual Discomfort:</a:t>
            </a:r>
            <a:r>
              <a:rPr lang="en-US" dirty="0"/>
              <a:t> Inconsistent colors and low contrast caused eye strain and reduced user satisfaction</a:t>
            </a:r>
          </a:p>
          <a:p>
            <a:r>
              <a:rPr lang="en-US" b="1" dirty="0"/>
              <a:t>User Confusion:</a:t>
            </a:r>
            <a:r>
              <a:rPr lang="en-US" dirty="0"/>
              <a:t> The page was too long and cluttered. Users felt "lost," which violates the principle of </a:t>
            </a:r>
            <a:r>
              <a:rPr lang="en-US" b="1" dirty="0"/>
              <a:t>Visibility</a:t>
            </a:r>
            <a:r>
              <a:rPr lang="en-US" dirty="0"/>
              <a:t>.   </a:t>
            </a:r>
            <a:endParaRPr lang="en-US" dirty="0">
              <a:latin typeface="Abadi ExtraLight" panose="020F0502020204030204" pitchFamily="34" charset="0"/>
            </a:endParaRPr>
          </a:p>
          <a:p>
            <a:endParaRPr lang="en-US" dirty="0">
              <a:latin typeface="Abadi ExtraLigh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542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CA0173-29FD-AFA2-C4D4-F4CAD9BF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4164" y="829911"/>
            <a:ext cx="5093208" cy="824377"/>
          </a:xfrm>
        </p:spPr>
        <p:txBody>
          <a:bodyPr/>
          <a:lstStyle/>
          <a:p>
            <a:r>
              <a:rPr lang="en-US" sz="2700" dirty="0"/>
              <a:t>Why the old design failed: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1253" y="2046637"/>
            <a:ext cx="5116119" cy="3209095"/>
          </a:xfrm>
        </p:spPr>
        <p:txBody>
          <a:bodyPr anchor="t"/>
          <a:lstStyle/>
          <a:p>
            <a:r>
              <a:rPr lang="en-US" sz="1900" b="1" dirty="0"/>
              <a:t>High Cognitive Load:</a:t>
            </a:r>
            <a:r>
              <a:rPr lang="en-US" sz="1900" dirty="0"/>
              <a:t> Too many distractions made it hard for users to process information</a:t>
            </a:r>
          </a:p>
          <a:p>
            <a:r>
              <a:rPr lang="en-US" sz="1900" b="1" dirty="0"/>
              <a:t>Lack of Consistency:</a:t>
            </a:r>
            <a:r>
              <a:rPr lang="en-US" sz="1900" dirty="0"/>
              <a:t> Random styles and colors made the interface difficult to learn and predict</a:t>
            </a:r>
          </a:p>
          <a:p>
            <a:r>
              <a:rPr lang="en-US" sz="1900" b="1" dirty="0"/>
              <a:t>Low Efficiency:</a:t>
            </a:r>
            <a:r>
              <a:rPr lang="en-US" sz="1900" dirty="0"/>
              <a:t> Users wasted time searching for information instead of finding it quickly.</a:t>
            </a:r>
          </a:p>
          <a:p>
            <a:r>
              <a:rPr lang="en-US" sz="1900" b="1" dirty="0"/>
              <a:t>Poor Mapping:</a:t>
            </a:r>
            <a:r>
              <a:rPr lang="en-US" sz="1900" dirty="0"/>
              <a:t> The layout did not logically guide the user’s eye to the important sections.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A3F8150-5BC6-195E-B0E5-4ABC79626ABE}"/>
                  </a:ext>
                </a:extLst>
              </p14:cNvPr>
              <p14:cNvContentPartPr/>
              <p14:nvPr/>
            </p14:nvContentPartPr>
            <p14:xfrm>
              <a:off x="5100564" y="3274445"/>
              <a:ext cx="464760" cy="753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A3F8150-5BC6-195E-B0E5-4ABC79626A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1564" y="3220805"/>
                <a:ext cx="482400" cy="86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D00E0DB7-F83F-F791-6005-EC1CBCD8B66A}"/>
              </a:ext>
            </a:extLst>
          </p:cNvPr>
          <p:cNvGrpSpPr/>
          <p:nvPr/>
        </p:nvGrpSpPr>
        <p:grpSpPr>
          <a:xfrm>
            <a:off x="5077524" y="3032525"/>
            <a:ext cx="377640" cy="884880"/>
            <a:chOff x="5077524" y="3032525"/>
            <a:chExt cx="377640" cy="884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3E94E4-557E-183C-42DA-29269204764F}"/>
                    </a:ext>
                  </a:extLst>
                </p14:cNvPr>
                <p14:cNvContentPartPr/>
                <p14:nvPr/>
              </p14:nvContentPartPr>
              <p14:xfrm>
                <a:off x="5077524" y="3365525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3E94E4-557E-183C-42DA-2926920476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14524" y="2987885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395321A-56C5-3EEE-B3AB-D2B56407F329}"/>
                    </a:ext>
                  </a:extLst>
                </p14:cNvPr>
                <p14:cNvContentPartPr/>
                <p14:nvPr/>
              </p14:nvContentPartPr>
              <p14:xfrm>
                <a:off x="5078244" y="3032525"/>
                <a:ext cx="376920" cy="884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395321A-56C5-3EEE-B3AB-D2B56407F3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15244" y="2654525"/>
                  <a:ext cx="502560" cy="164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C6C4EF1-9F6E-B6E1-C9A0-60A7D111FF33}"/>
                  </a:ext>
                </a:extLst>
              </p14:cNvPr>
              <p14:cNvContentPartPr/>
              <p14:nvPr/>
            </p14:nvContentPartPr>
            <p14:xfrm>
              <a:off x="2713404" y="2762165"/>
              <a:ext cx="31680" cy="7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C6C4EF1-9F6E-B6E1-C9A0-60A7D111FF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50764" y="2699525"/>
                <a:ext cx="1573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D4C7566-DE26-B62D-A44F-6045D0F30443}"/>
                  </a:ext>
                </a:extLst>
              </p14:cNvPr>
              <p14:cNvContentPartPr/>
              <p14:nvPr/>
            </p14:nvContentPartPr>
            <p14:xfrm>
              <a:off x="4795284" y="3599165"/>
              <a:ext cx="540000" cy="847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D4C7566-DE26-B62D-A44F-6045D0F3044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2644" y="3536165"/>
                <a:ext cx="665640" cy="9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3F8213A-943A-D8BD-29DD-1F0AB6616929}"/>
                  </a:ext>
                </a:extLst>
              </p14:cNvPr>
              <p14:cNvContentPartPr/>
              <p14:nvPr/>
            </p14:nvContentPartPr>
            <p14:xfrm>
              <a:off x="4959444" y="2808965"/>
              <a:ext cx="1286640" cy="1961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3F8213A-943A-D8BD-29DD-1F0AB66169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96444" y="2746325"/>
                <a:ext cx="1412280" cy="20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B4CF1DC-B16C-F422-C1F6-930FD50BF941}"/>
                  </a:ext>
                </a:extLst>
              </p14:cNvPr>
              <p14:cNvContentPartPr/>
              <p14:nvPr/>
            </p14:nvContentPartPr>
            <p14:xfrm>
              <a:off x="10087284" y="4550645"/>
              <a:ext cx="360" cy="2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B4CF1DC-B16C-F422-C1F6-930FD50BF94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24644" y="4487645"/>
                <a:ext cx="126000" cy="12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2C314-C365-30E6-3FBD-0A2030CFA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73569-083C-5AB2-BEF1-93037C66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3882" y="340468"/>
            <a:ext cx="3254080" cy="871986"/>
          </a:xfrm>
        </p:spPr>
        <p:txBody>
          <a:bodyPr/>
          <a:lstStyle/>
          <a:p>
            <a:r>
              <a:rPr lang="en-US" dirty="0"/>
              <a:t>After editing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9B1E28-9BF1-DFEF-D3BA-A3EDE597C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6200" y="97275"/>
            <a:ext cx="7947498" cy="637161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AD3EE3-13C4-1946-2323-42CAD7F83F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B73F0-B8A2-B6D4-FB0D-E52643EE16C6}"/>
              </a:ext>
            </a:extLst>
          </p:cNvPr>
          <p:cNvSpPr txBox="1"/>
          <p:nvPr/>
        </p:nvSpPr>
        <p:spPr>
          <a:xfrm>
            <a:off x="8161506" y="1371601"/>
            <a:ext cx="35264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Modern Aesthetics:</a:t>
            </a:r>
            <a:r>
              <a:rPr lang="en-US" dirty="0"/>
              <a:t> Applied a clean color palette to appeal to the </a:t>
            </a:r>
            <a:r>
              <a:rPr lang="en-US" b="1" dirty="0"/>
              <a:t>Visceral Level</a:t>
            </a:r>
            <a:r>
              <a:rPr lang="en-US" dirty="0"/>
              <a:t> (Emotional Design)</a:t>
            </a:r>
          </a:p>
          <a:p>
            <a:r>
              <a:rPr lang="en-US" b="1" dirty="0"/>
              <a:t>Visual Hierarchy:</a:t>
            </a:r>
            <a:r>
              <a:rPr lang="en-US" dirty="0"/>
              <a:t> Reorganized the long content into clear sections to improve </a:t>
            </a:r>
            <a:r>
              <a:rPr lang="en-US" b="1" dirty="0"/>
              <a:t>Visibility</a:t>
            </a:r>
            <a:r>
              <a:rPr lang="en-US" dirty="0"/>
              <a:t>.</a:t>
            </a:r>
          </a:p>
          <a:p>
            <a:r>
              <a:rPr lang="en-US" b="1" dirty="0"/>
              <a:t>Consistency:</a:t>
            </a:r>
            <a:r>
              <a:rPr lang="en-US" dirty="0"/>
              <a:t> Standardized fonts, buttons, and colors so the interface behaves predictably.</a:t>
            </a:r>
          </a:p>
          <a:p>
            <a:r>
              <a:rPr lang="en-US" b="1" dirty="0"/>
              <a:t>Enhanced Affordance:</a:t>
            </a:r>
            <a:r>
              <a:rPr lang="en-US" dirty="0"/>
              <a:t> Made buttons look "clickable" to guide user interaction intuitively.</a:t>
            </a:r>
            <a:endParaRPr lang="en-US" dirty="0">
              <a:latin typeface="Abadi ExtraLigh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147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21F90-537E-A49A-4E45-34837ACB0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7D5F-D1CB-AE42-FCD2-63A5E13D7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107" y="661479"/>
            <a:ext cx="5029200" cy="1231911"/>
          </a:xfrm>
        </p:spPr>
        <p:txBody>
          <a:bodyPr/>
          <a:lstStyle/>
          <a:p>
            <a:r>
              <a:rPr lang="en-US" dirty="0"/>
              <a:t>page</a:t>
            </a:r>
            <a:br>
              <a:rPr lang="en-US" dirty="0"/>
            </a:br>
            <a:r>
              <a:rPr lang="en-US" dirty="0"/>
              <a:t>before editing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AC32BE-8106-7702-85E3-6E4981B18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2024" y="148039"/>
            <a:ext cx="5623317" cy="638894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86676-AEFE-30FC-952A-DCD289F493C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44BE57-6D0E-B0D8-31F3-8430403555BB}"/>
              </a:ext>
            </a:extLst>
          </p:cNvPr>
          <p:cNvSpPr txBox="1"/>
          <p:nvPr/>
        </p:nvSpPr>
        <p:spPr>
          <a:xfrm>
            <a:off x="6182107" y="2180109"/>
            <a:ext cx="5116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Confusing</a:t>
            </a:r>
          </a:p>
          <a:p>
            <a:r>
              <a:rPr lang="en-US" sz="2200" dirty="0"/>
              <a:t>Low visibility</a:t>
            </a:r>
          </a:p>
          <a:p>
            <a:endParaRPr lang="en-US" dirty="0"/>
          </a:p>
          <a:p>
            <a:endParaRPr lang="en-US" dirty="0">
              <a:latin typeface="Abadi ExtraLigh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902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8EC24-7C6E-606D-0EDC-5E45A9681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3091C-BAA9-6F1C-1EC7-040A3C16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9797" y="1371601"/>
            <a:ext cx="3769648" cy="161866"/>
          </a:xfrm>
        </p:spPr>
        <p:txBody>
          <a:bodyPr/>
          <a:lstStyle/>
          <a:p>
            <a:r>
              <a:rPr lang="en-US" dirty="0"/>
              <a:t>page</a:t>
            </a:r>
            <a:br>
              <a:rPr lang="en-US" dirty="0"/>
            </a:br>
            <a:r>
              <a:rPr lang="en-US" dirty="0"/>
              <a:t>After editing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6C22C8-5B4C-3759-08B7-19FAF3DDA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1" y="-1"/>
            <a:ext cx="8443609" cy="647862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458C3-8964-318A-5C61-2F2E9E8B63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097856-FD54-8B43-9B4A-77E7B740B1CC}"/>
              </a:ext>
            </a:extLst>
          </p:cNvPr>
          <p:cNvSpPr txBox="1"/>
          <p:nvPr/>
        </p:nvSpPr>
        <p:spPr>
          <a:xfrm>
            <a:off x="8443608" y="1643974"/>
            <a:ext cx="32281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Clean, organized, and pleasurable to use.</a:t>
            </a:r>
            <a:endParaRPr lang="en-US" dirty="0"/>
          </a:p>
          <a:p>
            <a:endParaRPr lang="en-US" dirty="0">
              <a:latin typeface="Abadi ExtraLigh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8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4A5E6-625B-F8DD-BA41-BA73E9648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8E99F-0BE2-7902-B0BC-2865C6FB4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112" y="1060314"/>
            <a:ext cx="3560322" cy="1669655"/>
          </a:xfrm>
        </p:spPr>
        <p:txBody>
          <a:bodyPr/>
          <a:lstStyle/>
          <a:p>
            <a:r>
              <a:rPr lang="en-US" dirty="0"/>
              <a:t>page</a:t>
            </a:r>
            <a:br>
              <a:rPr lang="en-US" dirty="0"/>
            </a:br>
            <a:r>
              <a:rPr lang="en-US" dirty="0"/>
              <a:t>before editing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1677F91-7EB8-756F-D635-874DF3B50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3112" y="661254"/>
            <a:ext cx="4001581" cy="454640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76F07-DDC7-22DC-5553-8E2D8AD33A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screen shot of a television&#10;&#10;AI-generated content may be incorrect.">
            <a:extLst>
              <a:ext uri="{FF2B5EF4-FFF2-40B4-BE49-F238E27FC236}">
                <a16:creationId xmlns:a16="http://schemas.microsoft.com/office/drawing/2014/main" id="{2A4B0C6E-E788-4B89-2920-0C1F4334A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693" y="661254"/>
            <a:ext cx="3021255" cy="4546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8D72B-A61D-EA2B-C907-D92B77CBADA3}"/>
              </a:ext>
            </a:extLst>
          </p:cNvPr>
          <p:cNvSpPr txBox="1"/>
          <p:nvPr/>
        </p:nvSpPr>
        <p:spPr>
          <a:xfrm>
            <a:off x="7354112" y="3009030"/>
            <a:ext cx="356032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Poor Mapping</a:t>
            </a:r>
          </a:p>
          <a:p>
            <a:r>
              <a:rPr lang="en-US" b="1" dirty="0"/>
              <a:t>High Cognitive Load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462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D5F27-5B3D-E67E-DFB1-0AA3F550D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A27EA65-32AB-2680-0CCF-5E569D932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1" y="0"/>
            <a:ext cx="11807953" cy="647862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02FD27-711C-8494-D9B3-9E7844135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65AB7E-4AE9-7F78-01BF-857882F64619}"/>
              </a:ext>
            </a:extLst>
          </p:cNvPr>
          <p:cNvSpPr txBox="1"/>
          <p:nvPr/>
        </p:nvSpPr>
        <p:spPr>
          <a:xfrm>
            <a:off x="8443608" y="1643974"/>
            <a:ext cx="32281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.</a:t>
            </a:r>
            <a:endParaRPr lang="en-US" dirty="0"/>
          </a:p>
          <a:p>
            <a:endParaRPr lang="en-US" dirty="0">
              <a:latin typeface="Abadi ExtraLigh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5107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3.potx" id="{43D84336-549C-4EAD-AE8D-BE1D65DE3314}" vid="{2C1BB0A5-2565-4EB8-A5F5-FF12201C54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78</TotalTime>
  <Words>413</Words>
  <Application>Microsoft Office PowerPoint</Application>
  <PresentationFormat>Widescreen</PresentationFormat>
  <Paragraphs>47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Abadi ExtraLight</vt:lpstr>
      <vt:lpstr>Arial</vt:lpstr>
      <vt:lpstr>Arial Black</vt:lpstr>
      <vt:lpstr>Avenir Next LT Pro</vt:lpstr>
      <vt:lpstr>Avenir Next LT Pro Light</vt:lpstr>
      <vt:lpstr>Calibri</vt:lpstr>
      <vt:lpstr>Custom</vt:lpstr>
      <vt:lpstr>Menoufia Governorate e-portal</vt:lpstr>
      <vt:lpstr>PowerPoint Presentation</vt:lpstr>
      <vt:lpstr>Original page before editing</vt:lpstr>
      <vt:lpstr>Why the old design failed:</vt:lpstr>
      <vt:lpstr>After editing</vt:lpstr>
      <vt:lpstr>page before editing</vt:lpstr>
      <vt:lpstr>page After editing</vt:lpstr>
      <vt:lpstr>page before editing</vt:lpstr>
      <vt:lpstr>PowerPoint Presentation</vt:lpstr>
      <vt:lpstr>PowerPoint Presentation</vt:lpstr>
      <vt:lpstr>PowerPoint Presentation</vt:lpstr>
      <vt:lpstr>User Feedback &amp; Support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محمود عبدالله خطاب</dc:creator>
  <cp:lastModifiedBy>محمود عبدالله خطاب</cp:lastModifiedBy>
  <cp:revision>3</cp:revision>
  <dcterms:created xsi:type="dcterms:W3CDTF">2025-12-18T03:14:21Z</dcterms:created>
  <dcterms:modified xsi:type="dcterms:W3CDTF">2025-12-18T19:23:01Z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